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Faseh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95959"/>
            <a:ext cx="10287000" cy="6911999"/>
          </a:xfrm>
          <a:custGeom>
            <a:avLst/>
            <a:gdLst/>
            <a:ahLst/>
            <a:cxnLst/>
            <a:rect r="r" b="b" t="t" l="l"/>
            <a:pathLst>
              <a:path h="6911999" w="10287000">
                <a:moveTo>
                  <a:pt x="0" y="0"/>
                </a:moveTo>
                <a:lnTo>
                  <a:pt x="10287000" y="0"/>
                </a:lnTo>
                <a:lnTo>
                  <a:pt x="10287000" y="6911999"/>
                </a:lnTo>
                <a:lnTo>
                  <a:pt x="0" y="691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13" t="0" r="-586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7167" y="264643"/>
            <a:ext cx="4698208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7039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Faculté de médecine de Sfax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98234" y="1710801"/>
            <a:ext cx="16404382" cy="696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8579"/>
              </a:lnSpc>
            </a:pPr>
            <a:r>
              <a:rPr lang="ar-EG" b="true" sz="13270" spc="-756">
                <a:solidFill>
                  <a:srgbClr val="945ABA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 "الصرع ما يخوّفش..</a:t>
            </a:r>
          </a:p>
          <a:p>
            <a:pPr algn="ctr" rtl="true">
              <a:lnSpc>
                <a:spcPts val="18579"/>
              </a:lnSpc>
            </a:pPr>
            <a:r>
              <a:rPr lang="ar-EG" b="true" sz="13270" spc="-756">
                <a:solidFill>
                  <a:srgbClr val="945ABA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 نوبة </a:t>
            </a:r>
            <a:r>
              <a:rPr lang="ar-EG" b="true" sz="13270" spc="-756">
                <a:solidFill>
                  <a:srgbClr val="945ABA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و تعدّي"</a:t>
            </a:r>
          </a:p>
          <a:p>
            <a:pPr algn="ctr">
              <a:lnSpc>
                <a:spcPts val="185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329807" y="8522816"/>
            <a:ext cx="9628385" cy="131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0773"/>
              </a:lnSpc>
            </a:pPr>
            <a:r>
              <a:rPr lang="ar-EG" b="true" sz="7695" spc="-438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نفهموا الصرع و نكونوا سند لبعضنا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50376" y="806265"/>
            <a:ext cx="4011791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true">
                <a:solidFill>
                  <a:srgbClr val="7039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MTC FMSF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80010" y="6758229"/>
            <a:ext cx="4698208" cy="198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7039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L'équipe :</a:t>
            </a:r>
          </a:p>
          <a:p>
            <a:pPr algn="ctr" rtl="true">
              <a:lnSpc>
                <a:spcPts val="3219"/>
              </a:lnSpc>
            </a:pPr>
            <a:r>
              <a:rPr lang="en-US" b="true" sz="2299">
                <a:solidFill>
                  <a:srgbClr val="7039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Ibtihel BenMohamed</a:t>
            </a:r>
          </a:p>
          <a:p>
            <a:pPr algn="ctr" rtl="true">
              <a:lnSpc>
                <a:spcPts val="3219"/>
              </a:lnSpc>
            </a:pPr>
            <a:r>
              <a:rPr lang="en-US" b="true" sz="2299">
                <a:solidFill>
                  <a:srgbClr val="7039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Islem Bouarada</a:t>
            </a:r>
          </a:p>
          <a:p>
            <a:pPr algn="ctr" rtl="true">
              <a:lnSpc>
                <a:spcPts val="3219"/>
              </a:lnSpc>
            </a:pPr>
            <a:r>
              <a:rPr lang="en-US" b="true" sz="2299">
                <a:solidFill>
                  <a:srgbClr val="70399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Chayma Ben Amor</a:t>
            </a:r>
            <a:r>
              <a:rPr lang="ar-EG" b="true" sz="2299">
                <a:solidFill>
                  <a:srgbClr val="703994"/>
                </a:solidFill>
                <a:latin typeface="Montserrat Bold"/>
                <a:ea typeface="Montserrat Bold"/>
                <a:cs typeface="Montserrat Bold"/>
                <a:sym typeface="Montserrat Bold"/>
                <a:rtl val="true"/>
              </a:rPr>
              <a:t> </a:t>
            </a:r>
          </a:p>
          <a:p>
            <a:pPr algn="ctr" rtl="true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82337" y="5143500"/>
            <a:ext cx="6058164" cy="4650426"/>
          </a:xfrm>
          <a:custGeom>
            <a:avLst/>
            <a:gdLst/>
            <a:ahLst/>
            <a:cxnLst/>
            <a:rect r="r" b="b" t="t" l="l"/>
            <a:pathLst>
              <a:path h="4650426" w="6058164">
                <a:moveTo>
                  <a:pt x="0" y="0"/>
                </a:moveTo>
                <a:lnTo>
                  <a:pt x="6058164" y="0"/>
                </a:lnTo>
                <a:lnTo>
                  <a:pt x="6058164" y="4650426"/>
                </a:lnTo>
                <a:lnTo>
                  <a:pt x="0" y="465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74" t="-12653" r="-28056" b="-63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984" y="384131"/>
            <a:ext cx="8998981" cy="3779235"/>
            <a:chOff x="0" y="0"/>
            <a:chExt cx="11998642" cy="5038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98642" cy="5038980"/>
            </a:xfrm>
            <a:custGeom>
              <a:avLst/>
              <a:gdLst/>
              <a:ahLst/>
              <a:cxnLst/>
              <a:rect r="r" b="b" t="t" l="l"/>
              <a:pathLst>
                <a:path h="5038980" w="11998642">
                  <a:moveTo>
                    <a:pt x="0" y="0"/>
                  </a:moveTo>
                  <a:lnTo>
                    <a:pt x="11998642" y="0"/>
                  </a:lnTo>
                  <a:lnTo>
                    <a:pt x="11998642" y="5038980"/>
                  </a:lnTo>
                  <a:lnTo>
                    <a:pt x="0" y="5038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7714" r="0" b="-31108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6030020" y="3535661"/>
              <a:ext cx="2776979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6030020" y="5007230"/>
              <a:ext cx="2776979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6030020" y="3535661"/>
              <a:ext cx="10163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8806999" y="3535661"/>
              <a:ext cx="10163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3332602" y="3535661"/>
              <a:ext cx="2532048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3332602" y="5007230"/>
              <a:ext cx="2532048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3332602" y="3535661"/>
              <a:ext cx="9266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5864650" y="3535661"/>
              <a:ext cx="9266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0" y="4814228"/>
            <a:ext cx="9200973" cy="5047847"/>
          </a:xfrm>
          <a:custGeom>
            <a:avLst/>
            <a:gdLst/>
            <a:ahLst/>
            <a:cxnLst/>
            <a:rect r="r" b="b" t="t" l="l"/>
            <a:pathLst>
              <a:path h="5047847" w="9200973">
                <a:moveTo>
                  <a:pt x="0" y="0"/>
                </a:moveTo>
                <a:lnTo>
                  <a:pt x="9200973" y="0"/>
                </a:lnTo>
                <a:lnTo>
                  <a:pt x="9200973" y="5047847"/>
                </a:lnTo>
                <a:lnTo>
                  <a:pt x="0" y="5047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46" r="0" b="-647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412650" y="417747"/>
            <a:ext cx="6028273" cy="4531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199"/>
              </a:lnSpc>
            </a:pPr>
            <a:r>
              <a:rPr lang="ar-EG" b="true" sz="5142" spc="-293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و هوني كي الإختبار بسيط بش المعلومة تثبت و بش إنجموا نعرفوا مدى وعي التوانسة  و في الأرقام و الإحصائيات موجودة نتائج الإختبارت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4312" y="5143500"/>
            <a:ext cx="9059813" cy="4694494"/>
          </a:xfrm>
          <a:custGeom>
            <a:avLst/>
            <a:gdLst/>
            <a:ahLst/>
            <a:cxnLst/>
            <a:rect r="r" b="b" t="t" l="l"/>
            <a:pathLst>
              <a:path h="4694494" w="9059813">
                <a:moveTo>
                  <a:pt x="0" y="0"/>
                </a:moveTo>
                <a:lnTo>
                  <a:pt x="9059813" y="0"/>
                </a:lnTo>
                <a:lnTo>
                  <a:pt x="9059813" y="4694494"/>
                </a:lnTo>
                <a:lnTo>
                  <a:pt x="0" y="4694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62" r="0" b="-83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4701" y="930640"/>
            <a:ext cx="8998981" cy="3779235"/>
          </a:xfrm>
          <a:custGeom>
            <a:avLst/>
            <a:gdLst/>
            <a:ahLst/>
            <a:cxnLst/>
            <a:rect r="r" b="b" t="t" l="l"/>
            <a:pathLst>
              <a:path h="3779235" w="8998981">
                <a:moveTo>
                  <a:pt x="0" y="0"/>
                </a:moveTo>
                <a:lnTo>
                  <a:pt x="8998981" y="0"/>
                </a:lnTo>
                <a:lnTo>
                  <a:pt x="8998981" y="3779235"/>
                </a:lnTo>
                <a:lnTo>
                  <a:pt x="0" y="377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714" r="0" b="-3110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34535" y="3558573"/>
            <a:ext cx="2209465" cy="1151302"/>
            <a:chOff x="0" y="0"/>
            <a:chExt cx="2945953" cy="1535069"/>
          </a:xfrm>
        </p:grpSpPr>
        <p:sp>
          <p:nvSpPr>
            <p:cNvPr name="AutoShape 5" id="5"/>
            <p:cNvSpPr/>
            <p:nvPr/>
          </p:nvSpPr>
          <p:spPr>
            <a:xfrm>
              <a:off x="31749" y="31750"/>
              <a:ext cx="2871945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31749" y="1503319"/>
              <a:ext cx="2871945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31749" y="31750"/>
              <a:ext cx="10510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2903694" y="31750"/>
              <a:ext cx="10510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494366" y="1425568"/>
            <a:ext cx="6028273" cy="270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199"/>
              </a:lnSpc>
            </a:pPr>
            <a:r>
              <a:rPr lang="ar-EG" b="true" sz="5142" spc="-293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و هاذي مكتبة الفيديو وين المستعمل يلقى برشا فيديوات مفيدة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700000">
            <a:off x="7996580" y="3803649"/>
            <a:ext cx="1635465" cy="4888618"/>
          </a:xfrm>
          <a:custGeom>
            <a:avLst/>
            <a:gdLst/>
            <a:ahLst/>
            <a:cxnLst/>
            <a:rect r="r" b="b" t="t" l="l"/>
            <a:pathLst>
              <a:path h="4888618" w="1635465">
                <a:moveTo>
                  <a:pt x="0" y="0"/>
                </a:moveTo>
                <a:lnTo>
                  <a:pt x="1635465" y="0"/>
                </a:lnTo>
                <a:lnTo>
                  <a:pt x="1635465" y="4888618"/>
                </a:lnTo>
                <a:lnTo>
                  <a:pt x="0" y="488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806" y="608791"/>
            <a:ext cx="10306982" cy="5361642"/>
          </a:xfrm>
          <a:custGeom>
            <a:avLst/>
            <a:gdLst/>
            <a:ahLst/>
            <a:cxnLst/>
            <a:rect r="r" b="b" t="t" l="l"/>
            <a:pathLst>
              <a:path h="5361642" w="10306982">
                <a:moveTo>
                  <a:pt x="0" y="0"/>
                </a:moveTo>
                <a:lnTo>
                  <a:pt x="10306982" y="0"/>
                </a:lnTo>
                <a:lnTo>
                  <a:pt x="10306982" y="5361642"/>
                </a:lnTo>
                <a:lnTo>
                  <a:pt x="0" y="5361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541" r="0" b="-66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13121" y="1776237"/>
            <a:ext cx="7760476" cy="348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9243"/>
              </a:lnSpc>
            </a:pPr>
            <a:r>
              <a:rPr lang="ar-EG" b="true" sz="6602" spc="-376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السيت متاعنا  موجّه لتوانسة الكل بلغة بسيطة و مفهومة و واضحة  للجميع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2655" y="6595447"/>
            <a:ext cx="15352449" cy="227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9103"/>
              </a:lnSpc>
            </a:pPr>
            <a:r>
              <a:rPr lang="ar-EG" b="true" sz="6502" spc="-370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الهدف إنّه يعم الوعي في المجتمع التونسي للمرض هذا و حتى المريض يزيد يفهم حالته و هذا إلي بش يكون عامل نفسي إيجابي ليه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057" y="293253"/>
            <a:ext cx="9241061" cy="4523826"/>
          </a:xfrm>
          <a:custGeom>
            <a:avLst/>
            <a:gdLst/>
            <a:ahLst/>
            <a:cxnLst/>
            <a:rect r="r" b="b" t="t" l="l"/>
            <a:pathLst>
              <a:path h="4523826" w="9241061">
                <a:moveTo>
                  <a:pt x="0" y="0"/>
                </a:moveTo>
                <a:lnTo>
                  <a:pt x="9241060" y="0"/>
                </a:lnTo>
                <a:lnTo>
                  <a:pt x="9241060" y="4523826"/>
                </a:lnTo>
                <a:lnTo>
                  <a:pt x="0" y="4523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121" r="0" b="-1155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07153" y="2768320"/>
            <a:ext cx="2212790" cy="711598"/>
            <a:chOff x="0" y="0"/>
            <a:chExt cx="2950387" cy="948798"/>
          </a:xfrm>
        </p:grpSpPr>
        <p:sp>
          <p:nvSpPr>
            <p:cNvPr name="AutoShape 4" id="4"/>
            <p:cNvSpPr/>
            <p:nvPr/>
          </p:nvSpPr>
          <p:spPr>
            <a:xfrm>
              <a:off x="33966" y="33968"/>
              <a:ext cx="2871945" cy="0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33966" y="914829"/>
              <a:ext cx="2871945" cy="0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33966" y="33968"/>
              <a:ext cx="10510" cy="880861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>
              <a:off x="2905911" y="33968"/>
              <a:ext cx="10510" cy="880861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163548" y="3948960"/>
            <a:ext cx="6487991" cy="5309340"/>
          </a:xfrm>
          <a:custGeom>
            <a:avLst/>
            <a:gdLst/>
            <a:ahLst/>
            <a:cxnLst/>
            <a:rect r="r" b="b" t="t" l="l"/>
            <a:pathLst>
              <a:path h="5309340" w="6487991">
                <a:moveTo>
                  <a:pt x="0" y="0"/>
                </a:moveTo>
                <a:lnTo>
                  <a:pt x="6487990" y="0"/>
                </a:lnTo>
                <a:lnTo>
                  <a:pt x="6487990" y="5309340"/>
                </a:lnTo>
                <a:lnTo>
                  <a:pt x="0" y="5309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62" r="-41815" b="-584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91626">
            <a:off x="8224383" y="3051859"/>
            <a:ext cx="1635465" cy="4888618"/>
          </a:xfrm>
          <a:custGeom>
            <a:avLst/>
            <a:gdLst/>
            <a:ahLst/>
            <a:cxnLst/>
            <a:rect r="r" b="b" t="t" l="l"/>
            <a:pathLst>
              <a:path h="4888618" w="1635465">
                <a:moveTo>
                  <a:pt x="0" y="0"/>
                </a:moveTo>
                <a:lnTo>
                  <a:pt x="1635465" y="0"/>
                </a:lnTo>
                <a:lnTo>
                  <a:pt x="1635465" y="4888618"/>
                </a:lnTo>
                <a:lnTo>
                  <a:pt x="0" y="488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6208449" y="6865300"/>
            <a:ext cx="15352449" cy="112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9103"/>
              </a:lnSpc>
            </a:pPr>
            <a:r>
              <a:rPr lang="ar-EG" b="true" sz="6502" spc="-370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فيديو تعريفي بسيط لمرض الصرع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8417" y="341643"/>
            <a:ext cx="8722690" cy="4517302"/>
            <a:chOff x="0" y="0"/>
            <a:chExt cx="11630253" cy="60230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30253" cy="6023069"/>
            </a:xfrm>
            <a:custGeom>
              <a:avLst/>
              <a:gdLst/>
              <a:ahLst/>
              <a:cxnLst/>
              <a:rect r="r" b="b" t="t" l="l"/>
              <a:pathLst>
                <a:path h="6023069" w="11630253">
                  <a:moveTo>
                    <a:pt x="0" y="0"/>
                  </a:moveTo>
                  <a:lnTo>
                    <a:pt x="11630253" y="0"/>
                  </a:lnTo>
                  <a:lnTo>
                    <a:pt x="11630253" y="6023069"/>
                  </a:lnTo>
                  <a:lnTo>
                    <a:pt x="0" y="6023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355" r="0" b="-7329"/>
              </a:stretch>
            </a:blipFill>
          </p:spPr>
        </p:sp>
        <p:sp>
          <p:nvSpPr>
            <p:cNvPr name="AutoShape 4" id="4"/>
            <p:cNvSpPr/>
            <p:nvPr/>
          </p:nvSpPr>
          <p:spPr>
            <a:xfrm>
              <a:off x="8240944" y="3240774"/>
              <a:ext cx="2710845" cy="0"/>
            </a:xfrm>
            <a:prstGeom prst="line">
              <a:avLst/>
            </a:prstGeom>
            <a:ln cap="flat" w="64354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8240944" y="4075175"/>
              <a:ext cx="2710845" cy="0"/>
            </a:xfrm>
            <a:prstGeom prst="line">
              <a:avLst/>
            </a:prstGeom>
            <a:ln cap="flat" w="64354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8240944" y="3240774"/>
              <a:ext cx="9920" cy="834401"/>
            </a:xfrm>
            <a:prstGeom prst="line">
              <a:avLst/>
            </a:prstGeom>
            <a:ln cap="flat" w="64354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>
              <a:off x="10951789" y="3240774"/>
              <a:ext cx="9920" cy="834401"/>
            </a:xfrm>
            <a:prstGeom prst="line">
              <a:avLst/>
            </a:prstGeom>
            <a:ln cap="flat" w="64354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13040" y="5143500"/>
            <a:ext cx="8698698" cy="5004056"/>
          </a:xfrm>
          <a:custGeom>
            <a:avLst/>
            <a:gdLst/>
            <a:ahLst/>
            <a:cxnLst/>
            <a:rect r="r" b="b" t="t" l="l"/>
            <a:pathLst>
              <a:path h="5004056" w="8698698">
                <a:moveTo>
                  <a:pt x="0" y="0"/>
                </a:moveTo>
                <a:lnTo>
                  <a:pt x="8698698" y="0"/>
                </a:lnTo>
                <a:lnTo>
                  <a:pt x="8698698" y="5004056"/>
                </a:lnTo>
                <a:lnTo>
                  <a:pt x="0" y="500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78" r="0" b="-586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23773" y="3414816"/>
            <a:ext cx="6005119" cy="3937708"/>
          </a:xfrm>
          <a:custGeom>
            <a:avLst/>
            <a:gdLst/>
            <a:ahLst/>
            <a:cxnLst/>
            <a:rect r="r" b="b" t="t" l="l"/>
            <a:pathLst>
              <a:path h="3937708" w="6005119">
                <a:moveTo>
                  <a:pt x="0" y="0"/>
                </a:moveTo>
                <a:lnTo>
                  <a:pt x="6005119" y="0"/>
                </a:lnTo>
                <a:lnTo>
                  <a:pt x="6005119" y="3937708"/>
                </a:lnTo>
                <a:lnTo>
                  <a:pt x="0" y="393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3259" y="1499190"/>
            <a:ext cx="8186335" cy="260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0402"/>
              </a:lnSpc>
            </a:pPr>
            <a:r>
              <a:rPr lang="ar-EG" b="true" sz="7430" spc="-423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إبدأ رحلة التعلّم تاخدك إلى إستكشاف الدليل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3170" y="693017"/>
            <a:ext cx="8998981" cy="3779235"/>
            <a:chOff x="0" y="0"/>
            <a:chExt cx="11998642" cy="5038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98642" cy="5038980"/>
            </a:xfrm>
            <a:custGeom>
              <a:avLst/>
              <a:gdLst/>
              <a:ahLst/>
              <a:cxnLst/>
              <a:rect r="r" b="b" t="t" l="l"/>
              <a:pathLst>
                <a:path h="5038980" w="11998642">
                  <a:moveTo>
                    <a:pt x="0" y="0"/>
                  </a:moveTo>
                  <a:lnTo>
                    <a:pt x="11998642" y="0"/>
                  </a:lnTo>
                  <a:lnTo>
                    <a:pt x="11998642" y="5038980"/>
                  </a:lnTo>
                  <a:lnTo>
                    <a:pt x="0" y="5038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714" r="0" b="-31108"/>
              </a:stretch>
            </a:blipFill>
          </p:spPr>
        </p:sp>
        <p:sp>
          <p:nvSpPr>
            <p:cNvPr name="AutoShape 4" id="4"/>
            <p:cNvSpPr/>
            <p:nvPr/>
          </p:nvSpPr>
          <p:spPr>
            <a:xfrm>
              <a:off x="8569298" y="2066734"/>
              <a:ext cx="2871945" cy="0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8569298" y="3538303"/>
              <a:ext cx="2871945" cy="0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8569298" y="2066734"/>
              <a:ext cx="10510" cy="1471569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>
              <a:off x="11441243" y="2066734"/>
              <a:ext cx="10510" cy="1471569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64726" y="4945399"/>
            <a:ext cx="9077425" cy="4607080"/>
          </a:xfrm>
          <a:custGeom>
            <a:avLst/>
            <a:gdLst/>
            <a:ahLst/>
            <a:cxnLst/>
            <a:rect r="r" b="b" t="t" l="l"/>
            <a:pathLst>
              <a:path h="4607080" w="9077425">
                <a:moveTo>
                  <a:pt x="0" y="0"/>
                </a:moveTo>
                <a:lnTo>
                  <a:pt x="9077425" y="0"/>
                </a:lnTo>
                <a:lnTo>
                  <a:pt x="9077425" y="4607080"/>
                </a:lnTo>
                <a:lnTo>
                  <a:pt x="0" y="460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594" r="0" b="-755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21232" y="2902501"/>
            <a:ext cx="7025963" cy="524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0402"/>
              </a:lnSpc>
            </a:pPr>
            <a:r>
              <a:rPr lang="ar-EG" b="true" sz="7430" spc="-423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في عوض تعريف عادي فقط  حبينا نحطو إيدينا على الداء و نصححوا الخرافات الرائجة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333" y="4967334"/>
            <a:ext cx="8302460" cy="4290966"/>
          </a:xfrm>
          <a:custGeom>
            <a:avLst/>
            <a:gdLst/>
            <a:ahLst/>
            <a:cxnLst/>
            <a:rect r="r" b="b" t="t" l="l"/>
            <a:pathLst>
              <a:path h="4290966" w="8302460">
                <a:moveTo>
                  <a:pt x="0" y="0"/>
                </a:moveTo>
                <a:lnTo>
                  <a:pt x="8302461" y="0"/>
                </a:lnTo>
                <a:lnTo>
                  <a:pt x="8302461" y="4290966"/>
                </a:lnTo>
                <a:lnTo>
                  <a:pt x="0" y="429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79" r="0" b="-68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4813" y="534370"/>
            <a:ext cx="8998981" cy="3860878"/>
            <a:chOff x="0" y="0"/>
            <a:chExt cx="11998642" cy="51478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98642" cy="5147837"/>
            </a:xfrm>
            <a:custGeom>
              <a:avLst/>
              <a:gdLst/>
              <a:ahLst/>
              <a:cxnLst/>
              <a:rect r="r" b="b" t="t" l="l"/>
              <a:pathLst>
                <a:path h="5147837" w="11998642">
                  <a:moveTo>
                    <a:pt x="0" y="0"/>
                  </a:moveTo>
                  <a:lnTo>
                    <a:pt x="11998642" y="0"/>
                  </a:lnTo>
                  <a:lnTo>
                    <a:pt x="11998642" y="5147837"/>
                  </a:lnTo>
                  <a:lnTo>
                    <a:pt x="0" y="5147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225" r="0" b="-30450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5981886" y="2208248"/>
              <a:ext cx="2632775" cy="0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5981886" y="3679817"/>
              <a:ext cx="2632775" cy="0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5981886" y="2208248"/>
              <a:ext cx="9635" cy="1471569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8614661" y="2208248"/>
              <a:ext cx="9635" cy="1471569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412650" y="2052651"/>
            <a:ext cx="7025963" cy="524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0402"/>
              </a:lnSpc>
            </a:pPr>
            <a:r>
              <a:rPr lang="ar-EG" b="true" sz="7430" spc="-423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بش نزيدوا نوضحوا أكثر للمستعمل و المريض زادة بش يعرف حالته حطينا أنواع النوبات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0260" y="403565"/>
            <a:ext cx="8998981" cy="3795563"/>
            <a:chOff x="0" y="0"/>
            <a:chExt cx="11998642" cy="5060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98642" cy="5060751"/>
            </a:xfrm>
            <a:custGeom>
              <a:avLst/>
              <a:gdLst/>
              <a:ahLst/>
              <a:cxnLst/>
              <a:rect r="r" b="b" t="t" l="l"/>
              <a:pathLst>
                <a:path h="5060751" w="11998642">
                  <a:moveTo>
                    <a:pt x="0" y="0"/>
                  </a:moveTo>
                  <a:lnTo>
                    <a:pt x="11998642" y="0"/>
                  </a:lnTo>
                  <a:lnTo>
                    <a:pt x="11998642" y="5060751"/>
                  </a:lnTo>
                  <a:lnTo>
                    <a:pt x="0" y="5060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208" r="0" b="-30974"/>
              </a:stretch>
            </a:blipFill>
          </p:spPr>
        </p:sp>
        <p:sp>
          <p:nvSpPr>
            <p:cNvPr name="AutoShape 4" id="4"/>
            <p:cNvSpPr/>
            <p:nvPr/>
          </p:nvSpPr>
          <p:spPr>
            <a:xfrm>
              <a:off x="3322384" y="2077620"/>
              <a:ext cx="2871945" cy="0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3322384" y="3549189"/>
              <a:ext cx="2871945" cy="0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3322384" y="2077620"/>
              <a:ext cx="10510" cy="1471569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>
              <a:off x="6194329" y="2077620"/>
              <a:ext cx="10510" cy="1471569"/>
            </a:xfrm>
            <a:prstGeom prst="line">
              <a:avLst/>
            </a:prstGeom>
            <a:ln cap="flat" w="67937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90260" y="4783948"/>
            <a:ext cx="9183103" cy="3926968"/>
          </a:xfrm>
          <a:custGeom>
            <a:avLst/>
            <a:gdLst/>
            <a:ahLst/>
            <a:cxnLst/>
            <a:rect r="r" b="b" t="t" l="l"/>
            <a:pathLst>
              <a:path h="3926968" w="9183103">
                <a:moveTo>
                  <a:pt x="0" y="0"/>
                </a:moveTo>
                <a:lnTo>
                  <a:pt x="9183102" y="0"/>
                </a:lnTo>
                <a:lnTo>
                  <a:pt x="9183102" y="3926968"/>
                </a:lnTo>
                <a:lnTo>
                  <a:pt x="0" y="3926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879" r="0" b="-2827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21232" y="2641009"/>
            <a:ext cx="7025963" cy="392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0402"/>
              </a:lnSpc>
            </a:pPr>
            <a:r>
              <a:rPr lang="ar-EG" b="true" sz="7430" spc="-423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و بالطبيعة أهم حاجة الإسعافات الأولية و كيفاش نتصرفوا في حالة النوبة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4355" y="4948261"/>
            <a:ext cx="8725169" cy="4522502"/>
          </a:xfrm>
          <a:custGeom>
            <a:avLst/>
            <a:gdLst/>
            <a:ahLst/>
            <a:cxnLst/>
            <a:rect r="r" b="b" t="t" l="l"/>
            <a:pathLst>
              <a:path h="4522502" w="8725169">
                <a:moveTo>
                  <a:pt x="0" y="0"/>
                </a:moveTo>
                <a:lnTo>
                  <a:pt x="8725169" y="0"/>
                </a:lnTo>
                <a:lnTo>
                  <a:pt x="8725169" y="4522501"/>
                </a:lnTo>
                <a:lnTo>
                  <a:pt x="0" y="4522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42" r="0" b="-61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1044" y="572014"/>
            <a:ext cx="8998981" cy="3779235"/>
          </a:xfrm>
          <a:custGeom>
            <a:avLst/>
            <a:gdLst/>
            <a:ahLst/>
            <a:cxnLst/>
            <a:rect r="r" b="b" t="t" l="l"/>
            <a:pathLst>
              <a:path h="3779235" w="8998981">
                <a:moveTo>
                  <a:pt x="0" y="0"/>
                </a:moveTo>
                <a:lnTo>
                  <a:pt x="8998981" y="0"/>
                </a:lnTo>
                <a:lnTo>
                  <a:pt x="8998981" y="3779235"/>
                </a:lnTo>
                <a:lnTo>
                  <a:pt x="0" y="377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714" r="0" b="-3110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873082"/>
            <a:ext cx="2209465" cy="1151302"/>
            <a:chOff x="0" y="0"/>
            <a:chExt cx="2945953" cy="1535069"/>
          </a:xfrm>
        </p:grpSpPr>
        <p:sp>
          <p:nvSpPr>
            <p:cNvPr name="AutoShape 5" id="5"/>
            <p:cNvSpPr/>
            <p:nvPr/>
          </p:nvSpPr>
          <p:spPr>
            <a:xfrm>
              <a:off x="31749" y="31750"/>
              <a:ext cx="2871945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31749" y="1503319"/>
              <a:ext cx="2871945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31749" y="31750"/>
              <a:ext cx="10510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2903694" y="31750"/>
              <a:ext cx="10510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706829" y="516384"/>
            <a:ext cx="7025963" cy="524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0402"/>
              </a:lnSpc>
            </a:pPr>
            <a:r>
              <a:rPr lang="ar-EG" b="true" sz="7430" spc="-423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و بالطبيعة بش نسهلوا البحث للمستعمل حطينا مراكز طبيّة و ملفات يساعدوه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7204" y="4952796"/>
            <a:ext cx="8733975" cy="4616026"/>
          </a:xfrm>
          <a:custGeom>
            <a:avLst/>
            <a:gdLst/>
            <a:ahLst/>
            <a:cxnLst/>
            <a:rect r="r" b="b" t="t" l="l"/>
            <a:pathLst>
              <a:path h="4616026" w="8733975">
                <a:moveTo>
                  <a:pt x="0" y="0"/>
                </a:moveTo>
                <a:lnTo>
                  <a:pt x="8733975" y="0"/>
                </a:lnTo>
                <a:lnTo>
                  <a:pt x="8733975" y="4616026"/>
                </a:lnTo>
                <a:lnTo>
                  <a:pt x="0" y="4616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883" r="0" b="-63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4701" y="930640"/>
            <a:ext cx="8998981" cy="3779235"/>
          </a:xfrm>
          <a:custGeom>
            <a:avLst/>
            <a:gdLst/>
            <a:ahLst/>
            <a:cxnLst/>
            <a:rect r="r" b="b" t="t" l="l"/>
            <a:pathLst>
              <a:path h="3779235" w="8998981">
                <a:moveTo>
                  <a:pt x="0" y="0"/>
                </a:moveTo>
                <a:lnTo>
                  <a:pt x="8998981" y="0"/>
                </a:lnTo>
                <a:lnTo>
                  <a:pt x="8998981" y="3779235"/>
                </a:lnTo>
                <a:lnTo>
                  <a:pt x="0" y="377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714" r="0" b="-3110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464500"/>
            <a:ext cx="2209465" cy="1151302"/>
            <a:chOff x="0" y="0"/>
            <a:chExt cx="2945953" cy="1535069"/>
          </a:xfrm>
        </p:grpSpPr>
        <p:sp>
          <p:nvSpPr>
            <p:cNvPr name="AutoShape 5" id="5"/>
            <p:cNvSpPr/>
            <p:nvPr/>
          </p:nvSpPr>
          <p:spPr>
            <a:xfrm>
              <a:off x="31749" y="31750"/>
              <a:ext cx="2871945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31749" y="1503319"/>
              <a:ext cx="2871945" cy="0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31749" y="31750"/>
              <a:ext cx="10510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2903694" y="31750"/>
              <a:ext cx="10510" cy="1471569"/>
            </a:xfrm>
            <a:prstGeom prst="line">
              <a:avLst/>
            </a:prstGeom>
            <a:ln cap="flat" w="63500">
              <a:solidFill>
                <a:srgbClr val="5E2F8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690486" y="2442158"/>
            <a:ext cx="7025963" cy="524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0402"/>
              </a:lnSpc>
            </a:pPr>
            <a:r>
              <a:rPr lang="ar-EG" b="true" sz="7430" spc="-423">
                <a:solidFill>
                  <a:srgbClr val="5D2F80"/>
                </a:solidFill>
                <a:latin typeface="Faseh Bold"/>
                <a:ea typeface="Faseh Bold"/>
                <a:cs typeface="Faseh Bold"/>
                <a:sym typeface="Faseh Bold"/>
                <a:rtl val="true"/>
              </a:rPr>
              <a:t>و من أهم الحاجات هي المساحة المخصصة للمرضى وين يلقى مكان يساعده على متابعة الحالة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DAHBFps_coY</dc:identifier>
  <dcterms:modified xsi:type="dcterms:W3CDTF">2011-08-01T06:04:30Z</dcterms:modified>
  <cp:revision>1</cp:revision>
  <dc:title>Faculté de médecine de Sfax</dc:title>
</cp:coreProperties>
</file>